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19" r:id="rId5"/>
    <p:sldId id="258" r:id="rId6"/>
    <p:sldId id="287" r:id="rId7"/>
    <p:sldId id="288" r:id="rId8"/>
    <p:sldId id="289" r:id="rId9"/>
    <p:sldId id="294" r:id="rId10"/>
    <p:sldId id="295" r:id="rId11"/>
    <p:sldId id="262" r:id="rId12"/>
    <p:sldId id="296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6" r:id="rId21"/>
    <p:sldId id="307" r:id="rId22"/>
    <p:sldId id="308" r:id="rId23"/>
    <p:sldId id="309" r:id="rId24"/>
    <p:sldId id="312" r:id="rId25"/>
    <p:sldId id="313" r:id="rId26"/>
    <p:sldId id="314" r:id="rId27"/>
    <p:sldId id="315" r:id="rId28"/>
    <p:sldId id="316" r:id="rId29"/>
    <p:sldId id="317" r:id="rId30"/>
    <p:sldId id="26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640" y="394335"/>
            <a:ext cx="11537950" cy="1502410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  <a:scene3d>
              <a:camera prst="orthographicFront"/>
              <a:lightRig rig="threePt" dir="t"/>
            </a:scene3d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DOCTOR APPOINTMENT SYSTEM</a:t>
            </a:r>
            <a:endParaRPr lang="en-US" sz="6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837815"/>
            <a:ext cx="9144000" cy="3404870"/>
          </a:xfrm>
        </p:spPr>
        <p:txBody>
          <a:bodyPr>
            <a:normAutofit lnSpcReduction="20000"/>
          </a:bodyPr>
          <a:lstStyle/>
          <a:p>
            <a:r>
              <a:rPr lang="en-US" b="1"/>
              <a:t>                                                      </a:t>
            </a:r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                               </a:t>
            </a:r>
            <a:r>
              <a:rPr lang="en-US" sz="2800" b="1">
                <a:latin typeface="Times New Roman" panose="02020603050405020304" charset="0"/>
                <a:cs typeface="Times New Roman" panose="02020603050405020304" charset="0"/>
              </a:rPr>
              <a:t>GROUP MEMBERS</a:t>
            </a:r>
            <a:endParaRPr 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                  </a:t>
            </a:r>
            <a:r>
              <a:rPr lang="en-US" sz="2800">
                <a:latin typeface="Times New Roman" panose="02020603050405020304" charset="0"/>
                <a:cs typeface="Times New Roman" panose="02020603050405020304" charset="0"/>
              </a:rPr>
              <a:t>Stelin Maria C J</a:t>
            </a:r>
            <a:endParaRPr 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               Amrutha Ajay</a:t>
            </a:r>
            <a:endParaRPr 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           Linu Charly</a:t>
            </a:r>
            <a:endParaRPr 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         </a:t>
            </a:r>
            <a:r>
              <a:rPr lang="en-US" sz="2800" b="1">
                <a:latin typeface="Times New Roman" panose="02020603050405020304" charset="0"/>
                <a:cs typeface="Times New Roman" panose="02020603050405020304" charset="0"/>
              </a:rPr>
              <a:t>GUIDE IN CHARGE</a:t>
            </a:r>
            <a:endParaRPr 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    Dijesh p</a:t>
            </a:r>
            <a:endParaRPr lang="en-US" sz="28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/>
              <a:t>                          </a:t>
            </a:r>
            <a:endParaRPr lang="en-US" sz="2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21265" y="5663565"/>
            <a:ext cx="2070735" cy="11944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933450"/>
          </a:xfrm>
        </p:spPr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SCREENSHOTS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Content Placeholder 5" descr="Screenshot (137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91260" y="1391285"/>
            <a:ext cx="9577705" cy="47351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0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1575" y="551815"/>
            <a:ext cx="10146030" cy="57073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48715" y="989330"/>
            <a:ext cx="9848215" cy="50660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000" b="1">
                <a:latin typeface="Times New Roman" panose="02020603050405020304" charset="0"/>
                <a:cs typeface="Times New Roman" panose="02020603050405020304" charset="0"/>
              </a:rPr>
              <a:t>ADMIN</a:t>
            </a:r>
            <a:endParaRPr 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 descr="Screenshot (129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34440" y="1259840"/>
            <a:ext cx="9942195" cy="4866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2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02715" y="740410"/>
            <a:ext cx="9342755" cy="52311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3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6020" y="939165"/>
            <a:ext cx="9883140" cy="51873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4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98550" y="939165"/>
            <a:ext cx="10026015" cy="51873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5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5520" y="863600"/>
            <a:ext cx="10199370" cy="52628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889000"/>
          </a:xfrm>
        </p:spPr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PATIENT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 descr="Screenshot (156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47445" y="1313180"/>
            <a:ext cx="9940925" cy="48133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7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89660" y="828675"/>
            <a:ext cx="10122535" cy="52978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OUTLINE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00480"/>
            <a:ext cx="10972800" cy="4826000"/>
          </a:xfrm>
        </p:spPr>
        <p:txBody>
          <a:bodyPr/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EXISTING SYSTEM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PROPOSED SYSTEM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MODULE DESCRIPTION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DATAFLOW DIAGRAM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ER DIAGRAM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SCREENSHOTS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CONCLUSION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088880" y="5584825"/>
            <a:ext cx="2103120" cy="127317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8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51255" y="762635"/>
            <a:ext cx="10041890" cy="536384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59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34745" y="718820"/>
            <a:ext cx="10230485" cy="54076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60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95045" y="818515"/>
            <a:ext cx="10201910" cy="538543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DOCTOR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 descr="Screenshot (164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9830" y="1600200"/>
            <a:ext cx="1016254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6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86510" y="784860"/>
            <a:ext cx="9672320" cy="534162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62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51890" y="575945"/>
            <a:ext cx="9578975" cy="55505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163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03960" y="784225"/>
            <a:ext cx="9958705" cy="534225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CONCLUSION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765" y="1732280"/>
            <a:ext cx="10795635" cy="4658995"/>
          </a:xfrm>
        </p:spPr>
        <p:txBody>
          <a:bodyPr/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This is an user friendly i.e. easy to use. It is free of cost on web platform.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Thus , it is time saving as well as cost efficient application.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However, further improvements are needed for broad use of the system technology.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Working on this project ..........we come to the conclusion that such: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q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Automation systems are quite beneficial and saving the</a:t>
            </a:r>
            <a:r>
              <a:rPr lang="en-US"/>
              <a:t> 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time of operation.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q"/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Thereby increasing the economy of the system in the future, such kind of systems  are increasing in demand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25170"/>
            <a:ext cx="10972800" cy="5054600"/>
          </a:xfrm>
        </p:spPr>
        <p:txBody>
          <a:bodyPr/>
          <a:p>
            <a:pPr marL="0" indent="0">
              <a:buNone/>
            </a:pPr>
            <a:r>
              <a:rPr lang="en-US" sz="6600">
                <a:latin typeface="Times New Roman" panose="02020603050405020304" charset="0"/>
                <a:cs typeface="Times New Roman" panose="02020603050405020304" charset="0"/>
              </a:rPr>
              <a:t>    </a:t>
            </a:r>
            <a:endParaRPr lang="en-US" sz="66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66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6600">
                <a:latin typeface="Times New Roman" panose="02020603050405020304" charset="0"/>
                <a:cs typeface="Times New Roman" panose="02020603050405020304" charset="0"/>
              </a:rPr>
              <a:t>               THANK YOU</a:t>
            </a:r>
            <a:endParaRPr lang="en-US" sz="66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965" y="1600200"/>
            <a:ext cx="10214610" cy="3984625"/>
          </a:xfrm>
        </p:spPr>
        <p:txBody>
          <a:bodyPr/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The Doctor appointment system contains an admin and user sides.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The admin side add and manages  doctors’ records, patient records , feedback section and so on.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For the user section, the users can either be a patient or a doctor.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The doctor can log in as a doctor, check their appointment, view patient details etc.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patient can 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book and cancel  appointments,search for doctors and add feedback.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088880" y="5584825"/>
            <a:ext cx="2103120" cy="12731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20" y="688340"/>
            <a:ext cx="10546080" cy="5438140"/>
          </a:xfrm>
        </p:spPr>
        <p:txBody>
          <a:bodyPr/>
          <a:p>
            <a:pPr marL="0" indent="0" algn="just">
              <a:buNone/>
            </a:pPr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Existing System 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In the existing system the patient needs to visit the doctor for booking we need to wait and the booking will be done manually so to maintain everything is always a problem.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Proposed System 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In the proposed system the doctors and patients are brought to one platform will allow patients to be more flexible.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They can register and search for the doctors basing on the location the list of doctors will be shown and patient can book by selecting the time 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72515"/>
            <a:ext cx="11110595" cy="5377180"/>
          </a:xfrm>
        </p:spPr>
        <p:txBody>
          <a:bodyPr/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Doctor appointment system includes the following modules 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➢Admin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➢Doctor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➢Patient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</a:rPr>
              <a:t>ADMIN </a:t>
            </a:r>
            <a:endParaRPr 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Admin can add and delete doctors. Admin can view list of doctors and Patients and view feedbacks.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</a:rPr>
              <a:t>DOCTOR </a:t>
            </a:r>
            <a:endParaRPr 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Doctors can view their information, appointments, patient list. . 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2400" b="1">
                <a:latin typeface="Times New Roman" panose="02020603050405020304" charset="0"/>
                <a:cs typeface="Times New Roman" panose="02020603050405020304" charset="0"/>
              </a:rPr>
              <a:t>PATIENT </a:t>
            </a:r>
            <a:endParaRPr 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Patients can view their information, can book and cancel appointments by selecting doctor.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996440" y="427355"/>
            <a:ext cx="7364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>
                <a:latin typeface="Times New Roman" panose="02020603050405020304" charset="0"/>
                <a:cs typeface="Times New Roman" panose="02020603050405020304" charset="0"/>
              </a:rPr>
              <a:t>MODULE DESCRIPTION</a:t>
            </a:r>
            <a:endParaRPr lang="en-US" sz="36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342245" y="5765165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3600" b="1">
                <a:latin typeface="Times New Roman" panose="02020603050405020304" charset="0"/>
                <a:cs typeface="Times New Roman" panose="02020603050405020304" charset="0"/>
              </a:rPr>
              <a:t>DATA FLOW DIAGRAM</a:t>
            </a:r>
            <a:endParaRPr lang="en-US" sz="36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3" name="Text Box 102"/>
          <p:cNvSpPr txBox="1"/>
          <p:nvPr/>
        </p:nvSpPr>
        <p:spPr>
          <a:xfrm>
            <a:off x="3255645" y="5818505"/>
            <a:ext cx="6557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                                   DFD Level 0</a:t>
            </a:r>
            <a:endParaRPr lang="en-US"/>
          </a:p>
        </p:txBody>
      </p:sp>
      <p:pic>
        <p:nvPicPr>
          <p:cNvPr id="104" name="Content Placeholder 10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316845" y="5880100"/>
            <a:ext cx="1746250" cy="977900"/>
          </a:xfrm>
          <a:prstGeom prst="rect">
            <a:avLst/>
          </a:prstGeom>
        </p:spPr>
      </p:pic>
      <p:pic>
        <p:nvPicPr>
          <p:cNvPr id="105" name="Content Placeholder 104" descr="dfd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32560" y="1418590"/>
            <a:ext cx="9553575" cy="43014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 descr="Screenshot (134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3325" y="883920"/>
            <a:ext cx="9699625" cy="524256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446655" y="5638165"/>
            <a:ext cx="6482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                                   DFD Level1</a:t>
            </a:r>
            <a:endParaRPr 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Content Placeholder 6" descr="Screenshot (136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919480" y="321945"/>
            <a:ext cx="10575290" cy="580453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4188460" y="6376670"/>
            <a:ext cx="42659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          DFD Level2</a:t>
            </a:r>
            <a:endParaRPr lang="en-US"/>
          </a:p>
        </p:txBody>
      </p:sp>
      <p:pic>
        <p:nvPicPr>
          <p:cNvPr id="10" name="Content Placeholder 9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669290"/>
          </a:xfrm>
        </p:spPr>
        <p:txBody>
          <a:bodyPr/>
          <a:p>
            <a:r>
              <a:rPr lang="en-US" b="1">
                <a:latin typeface="Times New Roman" panose="02020603050405020304" charset="0"/>
                <a:cs typeface="Times New Roman" panose="02020603050405020304" charset="0"/>
              </a:rPr>
              <a:t>ER- DIAGRAM</a:t>
            </a:r>
            <a:endParaRPr 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0342245" y="5660390"/>
            <a:ext cx="1849755" cy="1092835"/>
          </a:xfrm>
          <a:prstGeom prst="rect">
            <a:avLst/>
          </a:prstGeom>
        </p:spPr>
      </p:pic>
      <p:pic>
        <p:nvPicPr>
          <p:cNvPr id="3" name="Content Placeholder 2" descr="Screenshot (168)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6650" y="943610"/>
            <a:ext cx="9363075" cy="59137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2568</Words>
  <Application>WPS Presentation</Application>
  <PresentationFormat>Widescreen</PresentationFormat>
  <Paragraphs>84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0" baseType="lpstr">
      <vt:lpstr>Arial</vt:lpstr>
      <vt:lpstr>SimSun</vt:lpstr>
      <vt:lpstr>Wingdings</vt:lpstr>
      <vt:lpstr>Times New Roman</vt:lpstr>
      <vt:lpstr>Microsoft YaHei</vt:lpstr>
      <vt:lpstr>Arial Unicode MS</vt:lpstr>
      <vt:lpstr>Calibri</vt:lpstr>
      <vt:lpstr>Wingdings</vt:lpstr>
      <vt:lpstr>Aparajita</vt:lpstr>
      <vt:lpstr>HP Simplified Hans Light</vt:lpstr>
      <vt:lpstr>Trebuchet MS</vt:lpstr>
      <vt:lpstr>Default Design</vt:lpstr>
      <vt:lpstr>DOCTOR APPOINTMENT SYSTEM</vt:lpstr>
      <vt:lpstr>PowerPoint 演示文稿</vt:lpstr>
      <vt:lpstr>INTRODUCTION</vt:lpstr>
      <vt:lpstr>PowerPoint 演示文稿</vt:lpstr>
      <vt:lpstr>PowerPoint 演示文稿</vt:lpstr>
      <vt:lpstr>DATA FLOW DIAGRAM</vt:lpstr>
      <vt:lpstr>PowerPoint 演示文稿</vt:lpstr>
      <vt:lpstr>PowerPoint 演示文稿</vt:lpstr>
      <vt:lpstr>ER- DIAGRAM</vt:lpstr>
      <vt:lpstr>GLIMSES OF OUR PROJECT</vt:lpstr>
      <vt:lpstr>PowerPoint 演示文稿</vt:lpstr>
      <vt:lpstr>PowerPoint 演示文稿</vt:lpstr>
      <vt:lpstr>ADMIN</vt:lpstr>
      <vt:lpstr>PowerPoint 演示文稿</vt:lpstr>
      <vt:lpstr>PowerPoint 演示文稿</vt:lpstr>
      <vt:lpstr>PowerPoint 演示文稿</vt:lpstr>
      <vt:lpstr>PowerPoint 演示文稿</vt:lpstr>
      <vt:lpstr>PATIENT</vt:lpstr>
      <vt:lpstr>PowerPoint 演示文稿</vt:lpstr>
      <vt:lpstr>PowerPoint 演示文稿</vt:lpstr>
      <vt:lpstr>PowerPoint 演示文稿</vt:lpstr>
      <vt:lpstr>PowerPoint 演示文稿</vt:lpstr>
      <vt:lpstr>DOCTOR</vt:lpstr>
      <vt:lpstr>PowerPoint 演示文稿</vt:lpstr>
      <vt:lpstr>PowerPoint 演示文稿</vt:lpstr>
      <vt:lpstr>PowerPoint 演示文稿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DOCTOR APPOINMENT SYSTEM</dc:title>
  <dc:creator/>
  <cp:lastModifiedBy>User</cp:lastModifiedBy>
  <cp:revision>19</cp:revision>
  <dcterms:created xsi:type="dcterms:W3CDTF">2020-11-04T04:21:00Z</dcterms:created>
  <dcterms:modified xsi:type="dcterms:W3CDTF">2020-12-10T11:18:02Z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1033-11.2.0.9747</vt:lpwstr>
  </property>
</Properties>
</file>

<file path=docProps/thumbnail.jpeg>
</file>